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3"/>
  </p:notesMasterIdLst>
  <p:sldIdLst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5C0E-0A3E-4280-BF29-5FBCC02B535A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91022-AF6A-4BE6-8880-A0962E967B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7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3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0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62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icture Fades">
    <p:bg>
      <p:bgPr>
        <a:gradFill rotWithShape="1">
          <a:gsLst>
            <a:gs pos="0">
              <a:srgbClr val="A6A6A6"/>
            </a:gs>
            <a:gs pos="54000">
              <a:srgbClr val="262626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ame"/>
          <p:cNvSpPr/>
          <p:nvPr userDrawn="1"/>
        </p:nvSpPr>
        <p:spPr>
          <a:xfrm>
            <a:off x="1594632" y="1160585"/>
            <a:ext cx="8046720" cy="4536830"/>
          </a:xfrm>
          <a:prstGeom prst="rect">
            <a:avLst/>
          </a:prstGeom>
          <a:solidFill>
            <a:srgbClr val="000000"/>
          </a:solidFill>
          <a:ln w="254000">
            <a:solidFill>
              <a:srgbClr val="595959"/>
            </a:solidFill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>
              <a:rot lat="559368" lon="1200000" rev="21480000"/>
            </a:camera>
            <a:lightRig rig="threePt" dir="t"/>
          </a:scene3d>
          <a:sp3d extrusionH="508000">
            <a:bevelT w="342900" h="69850" prst="hardEdge"/>
            <a:extrusionClr>
              <a:srgbClr val="595959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969770" y="1371600"/>
            <a:ext cx="7315200" cy="4114800"/>
          </a:xfrm>
          <a:ln w="38100">
            <a:solidFill>
              <a:srgbClr val="000000"/>
            </a:solidFill>
          </a:ln>
          <a:scene3d>
            <a:camera prst="perspectiveContrastingLeftFacing">
              <a:rot lat="558000" lon="1200000" rev="2148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969770" y="1371600"/>
            <a:ext cx="7315200" cy="4114800"/>
          </a:xfrm>
          <a:ln w="38100">
            <a:solidFill>
              <a:srgbClr val="000000"/>
            </a:solidFill>
          </a:ln>
          <a:scene3d>
            <a:camera prst="perspectiveContrastingLeftFacing">
              <a:rot lat="558000" lon="1200000" rev="2148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969770" y="1371600"/>
            <a:ext cx="7315200" cy="4114800"/>
          </a:xfrm>
          <a:ln w="38100">
            <a:solidFill>
              <a:srgbClr val="000000"/>
            </a:solidFill>
          </a:ln>
          <a:scene3d>
            <a:camera prst="perspectiveContrastingLeftFacing">
              <a:rot lat="558000" lon="1200000" rev="2148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Instructions"/>
          <p:cNvSpPr/>
          <p:nvPr userDrawn="1"/>
        </p:nvSpPr>
        <p:spPr>
          <a:xfrm>
            <a:off x="12565117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it easier to</a:t>
            </a:r>
            <a:r>
              <a:rPr lang="en-US" sz="14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change the pictures</a:t>
            </a:r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: Use the Selection Pane to temporarily hide a Picture Placeholder. (Home tab, Select, Selection Pane). Click the eye icon to hide or show an object.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images, select a picture and delete it. Now click the Pictures icon in the placeholder to insert your own image. If you don’t see the Pictures icon,</a:t>
            </a:r>
            <a:r>
              <a:rPr lang="en-US" sz="14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click the Reset button (Home tab, Slides, Reset).</a:t>
            </a:r>
            <a:endParaRPr lang="en-US" sz="14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pictures courtesy of Bill Staples.</a:t>
            </a:r>
          </a:p>
        </p:txBody>
      </p:sp>
    </p:spTree>
    <p:extLst>
      <p:ext uri="{BB962C8B-B14F-4D97-AF65-F5344CB8AC3E}">
        <p14:creationId xmlns:p14="http://schemas.microsoft.com/office/powerpoint/2010/main" val="350431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5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2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8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9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69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8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1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D2711-DEE5-41B3-9CED-BDD2994F8826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FD667-6EEB-4BAE-864C-239D5E6A4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48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 Fighter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33364"/>
            <a:ext cx="9144000" cy="524435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Combat Flight Game</a:t>
            </a:r>
          </a:p>
        </p:txBody>
      </p:sp>
    </p:spTree>
    <p:extLst>
      <p:ext uri="{BB962C8B-B14F-4D97-AF65-F5344CB8AC3E}">
        <p14:creationId xmlns:p14="http://schemas.microsoft.com/office/powerpoint/2010/main" val="94502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Intended Use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Benefits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 of Interest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35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About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Developed by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Eric Goettl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Engine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Phaser game engine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Vertical scroller based off games like Top Gun, and Space Invaders.</a:t>
            </a:r>
          </a:p>
          <a:p>
            <a:pPr marL="457200" lvl="1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3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" y="1371600"/>
            <a:ext cx="7315200" cy="4114800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5"/>
            <p:custDataLst>
              <p:custData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" y="1371600"/>
            <a:ext cx="7315200" cy="4114800"/>
          </a:xfrm>
        </p:spPr>
      </p:pic>
      <p:sp>
        <p:nvSpPr>
          <p:cNvPr id="9" name="TextBox 8"/>
          <p:cNvSpPr txBox="1"/>
          <p:nvPr/>
        </p:nvSpPr>
        <p:spPr>
          <a:xfrm>
            <a:off x="338195" y="161363"/>
            <a:ext cx="453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Headings)"/>
              </a:rPr>
              <a:t>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4829" y="350983"/>
            <a:ext cx="35427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Phaser Game Engine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8195" y="5486400"/>
            <a:ext cx="2562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Uses Canvas &amp; WebGL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2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" y="1371600"/>
            <a:ext cx="7315200" cy="41148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" y="1371600"/>
            <a:ext cx="7315200" cy="4114800"/>
          </a:xfrm>
        </p:spPr>
      </p:pic>
      <p:sp>
        <p:nvSpPr>
          <p:cNvPr id="8" name="TextBox 7"/>
          <p:cNvSpPr txBox="1"/>
          <p:nvPr/>
        </p:nvSpPr>
        <p:spPr>
          <a:xfrm>
            <a:off x="222422" y="189471"/>
            <a:ext cx="3244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Intended 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422" y="5486400"/>
            <a:ext cx="7224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Arcade Based 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 web based game with no downloads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use as a marketing tool for future projects, and game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1151" y="383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62465" y="1825625"/>
            <a:ext cx="6483178" cy="435133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Lightweight application.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Virtually no use of local hard disk space.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Runs as JavaScript, and HTML.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modified for cross platform.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49" y="296409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39124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Animations and explosions.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Sound effects.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score displayed right on the load screen.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levels, getting more challenging as you go.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Tough boss fight.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Missile and cannon firing.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Jet Fighter is a great game for the arcade crowd.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Lightweight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Challenging to play.</a:t>
            </a:r>
          </a:p>
        </p:txBody>
      </p:sp>
    </p:spTree>
    <p:extLst>
      <p:ext uri="{BB962C8B-B14F-4D97-AF65-F5344CB8AC3E}">
        <p14:creationId xmlns:p14="http://schemas.microsoft.com/office/powerpoint/2010/main" val="172423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Jet Fighter is a great game for the arcade crowd.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Lightweight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Challenging to play.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70638" y="4001294"/>
            <a:ext cx="3468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7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76105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_Picture_Fades_16x9.potx" id="{352B32A2-094E-47BB-BC7F-7FDF4E6AF303}" vid="{6F6BA796-B928-40A5-A59B-F778586348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ontrol xmlns="http://schemas.microsoft.com/VisualStudio/2011/storyboarding/control">
  <Id Name="c5931fec-3f2a-4041-9ac7-cb2c5d67a445" Revision="1" Stencil="System.MyShapes" StencilVersion="1.0"/>
</Control>
</file>

<file path=customXml/itemProps1.xml><?xml version="1.0" encoding="utf-8"?>
<ds:datastoreItem xmlns:ds="http://schemas.openxmlformats.org/officeDocument/2006/customXml" ds:itemID="{5435D45A-E2C9-440B-A1CB-883FD6897B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6FDCD-947A-42EA-99D9-31185C45BC0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Animation slide Multiple images in a slide show (widescreen)</Template>
  <TotalTime>95</TotalTime>
  <Words>181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Calibri Light (Headings)</vt:lpstr>
      <vt:lpstr>Office Theme</vt:lpstr>
      <vt:lpstr>Jet Fighter</vt:lpstr>
      <vt:lpstr>Objectives</vt:lpstr>
      <vt:lpstr>About The Game</vt:lpstr>
      <vt:lpstr>PowerPoint Presentation</vt:lpstr>
      <vt:lpstr>PowerPoint Presentation</vt:lpstr>
      <vt:lpstr>Benefits</vt:lpstr>
      <vt:lpstr>Points of Interest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 Fighter 2</dc:title>
  <dc:creator>Eric</dc:creator>
  <cp:keywords/>
  <cp:lastModifiedBy>Eric</cp:lastModifiedBy>
  <cp:revision>17</cp:revision>
  <dcterms:created xsi:type="dcterms:W3CDTF">2017-05-15T22:26:27Z</dcterms:created>
  <dcterms:modified xsi:type="dcterms:W3CDTF">2017-05-16T00:01:32Z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TC040144209991</vt:lpwstr>
  </property>
  <property fmtid="{D5CDD505-2E9C-101B-9397-08002B2CF9AE}" pid="3" name="Tfs.IsStoryboard">
    <vt:bool>true</vt:bool>
  </property>
</Properties>
</file>